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4"/>
  </p:sldMasterIdLst>
  <p:notesMasterIdLst>
    <p:notesMasterId r:id="rId26"/>
  </p:notesMasterIdLst>
  <p:handoutMasterIdLst>
    <p:handoutMasterId r:id="rId27"/>
  </p:handoutMasterIdLst>
  <p:sldIdLst>
    <p:sldId id="273" r:id="rId5"/>
    <p:sldId id="304" r:id="rId6"/>
    <p:sldId id="314" r:id="rId7"/>
    <p:sldId id="311" r:id="rId8"/>
    <p:sldId id="315" r:id="rId9"/>
    <p:sldId id="319" r:id="rId10"/>
    <p:sldId id="320" r:id="rId11"/>
    <p:sldId id="321" r:id="rId12"/>
    <p:sldId id="322" r:id="rId13"/>
    <p:sldId id="323" r:id="rId14"/>
    <p:sldId id="327" r:id="rId15"/>
    <p:sldId id="328" r:id="rId16"/>
    <p:sldId id="324" r:id="rId17"/>
    <p:sldId id="325" r:id="rId18"/>
    <p:sldId id="326" r:id="rId19"/>
    <p:sldId id="313" r:id="rId20"/>
    <p:sldId id="309" r:id="rId21"/>
    <p:sldId id="308" r:id="rId22"/>
    <p:sldId id="317" r:id="rId23"/>
    <p:sldId id="318" r:id="rId24"/>
    <p:sldId id="310" r:id="rId25"/>
  </p:sldIdLst>
  <p:sldSz cx="12188825" cy="6858000"/>
  <p:notesSz cx="9220200" cy="69342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  <p15:guide id="4" orient="horz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8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FF3366"/>
    <a:srgbClr val="33CCCC"/>
    <a:srgbClr val="6666CC"/>
    <a:srgbClr val="F8B4BE"/>
    <a:srgbClr val="D7FFAB"/>
    <a:srgbClr val="083D77"/>
    <a:srgbClr val="FADE4D"/>
    <a:srgbClr val="C0BFC7"/>
    <a:srgbClr val="2F3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0" autoAdjust="0"/>
    <p:restoredTop sz="82486"/>
  </p:normalViewPr>
  <p:slideViewPr>
    <p:cSldViewPr snapToGrid="0" snapToObjects="1">
      <p:cViewPr varScale="1">
        <p:scale>
          <a:sx n="95" d="100"/>
          <a:sy n="95" d="100"/>
        </p:scale>
        <p:origin x="1716" y="33"/>
      </p:cViewPr>
      <p:guideLst>
        <p:guide orient="horz" pos="4063"/>
        <p:guide orient="horz" pos="490"/>
        <p:guide pos="3839"/>
        <p:guide orient="horz" pos="1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79" d="100"/>
          <a:sy n="179" d="100"/>
        </p:scale>
        <p:origin x="-6240" y="-78"/>
      </p:cViewPr>
      <p:guideLst>
        <p:guide orient="horz" pos="2184"/>
        <p:guide pos="29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Robert" userId="4abf3392-2c35-40b4-8193-6e1503d47b89" providerId="ADAL" clId="{B937BBB2-3091-4D56-A288-F5D8C5F3B2BF}"/>
    <pc:docChg chg="undo custSel addSld delSld modSld sldOrd">
      <pc:chgData name="Brendan Robert" userId="4abf3392-2c35-40b4-8193-6e1503d47b89" providerId="ADAL" clId="{B937BBB2-3091-4D56-A288-F5D8C5F3B2BF}" dt="2018-03-20T17:14:49.765" v="3418"/>
      <pc:docMkLst>
        <pc:docMk/>
      </pc:docMkLst>
      <pc:sldChg chg="modSp">
        <pc:chgData name="Brendan Robert" userId="4abf3392-2c35-40b4-8193-6e1503d47b89" providerId="ADAL" clId="{B937BBB2-3091-4D56-A288-F5D8C5F3B2BF}" dt="2018-03-07T03:13:11.479" v="85" actId="20577"/>
        <pc:sldMkLst>
          <pc:docMk/>
          <pc:sldMk cId="177897798" sldId="273"/>
        </pc:sldMkLst>
        <pc:spChg chg="mod">
          <ac:chgData name="Brendan Robert" userId="4abf3392-2c35-40b4-8193-6e1503d47b89" providerId="ADAL" clId="{B937BBB2-3091-4D56-A288-F5D8C5F3B2BF}" dt="2018-03-07T03:12:41.924" v="41" actId="20577"/>
          <ac:spMkLst>
            <pc:docMk/>
            <pc:sldMk cId="177897798" sldId="273"/>
            <ac:spMk id="5" creationId="{00000000-0000-0000-0000-000000000000}"/>
          </ac:spMkLst>
        </pc:spChg>
        <pc:spChg chg="mod">
          <ac:chgData name="Brendan Robert" userId="4abf3392-2c35-40b4-8193-6e1503d47b89" providerId="ADAL" clId="{B937BBB2-3091-4D56-A288-F5D8C5F3B2BF}" dt="2018-03-07T03:13:11.479" v="85" actId="20577"/>
          <ac:spMkLst>
            <pc:docMk/>
            <pc:sldMk cId="177897798" sldId="273"/>
            <ac:spMk id="6" creationId="{00000000-0000-0000-0000-000000000000}"/>
          </ac:spMkLst>
        </pc:spChg>
      </pc:sldChg>
      <pc:sldChg chg="modSp">
        <pc:chgData name="Brendan Robert" userId="4abf3392-2c35-40b4-8193-6e1503d47b89" providerId="ADAL" clId="{B937BBB2-3091-4D56-A288-F5D8C5F3B2BF}" dt="2018-03-07T03:14:08.644" v="186" actId="20577"/>
        <pc:sldMkLst>
          <pc:docMk/>
          <pc:sldMk cId="240291043" sldId="304"/>
        </pc:sldMkLst>
        <pc:spChg chg="mod">
          <ac:chgData name="Brendan Robert" userId="4abf3392-2c35-40b4-8193-6e1503d47b89" providerId="ADAL" clId="{B937BBB2-3091-4D56-A288-F5D8C5F3B2BF}" dt="2018-03-07T03:13:44.461" v="132" actId="20577"/>
          <ac:spMkLst>
            <pc:docMk/>
            <pc:sldMk cId="240291043" sldId="304"/>
            <ac:spMk id="7" creationId="{00000000-0000-0000-0000-000000000000}"/>
          </ac:spMkLst>
        </pc:spChg>
        <pc:spChg chg="mod">
          <ac:chgData name="Brendan Robert" userId="4abf3392-2c35-40b4-8193-6e1503d47b89" providerId="ADAL" clId="{B937BBB2-3091-4D56-A288-F5D8C5F3B2BF}" dt="2018-03-07T03:13:59.079" v="154" actId="20577"/>
          <ac:spMkLst>
            <pc:docMk/>
            <pc:sldMk cId="240291043" sldId="304"/>
            <ac:spMk id="8" creationId="{00000000-0000-0000-0000-000000000000}"/>
          </ac:spMkLst>
        </pc:spChg>
        <pc:spChg chg="mod">
          <ac:chgData name="Brendan Robert" userId="4abf3392-2c35-40b4-8193-6e1503d47b89" providerId="ADAL" clId="{B937BBB2-3091-4D56-A288-F5D8C5F3B2BF}" dt="2018-03-07T03:14:08.644" v="186" actId="20577"/>
          <ac:spMkLst>
            <pc:docMk/>
            <pc:sldMk cId="240291043" sldId="304"/>
            <ac:spMk id="9" creationId="{00000000-0000-0000-0000-000000000000}"/>
          </ac:spMkLst>
        </pc:spChg>
      </pc:sldChg>
      <pc:sldChg chg="modSp">
        <pc:chgData name="Brendan Robert" userId="4abf3392-2c35-40b4-8193-6e1503d47b89" providerId="ADAL" clId="{B937BBB2-3091-4D56-A288-F5D8C5F3B2BF}" dt="2018-03-07T04:02:14.511" v="3414" actId="20577"/>
        <pc:sldMkLst>
          <pc:docMk/>
          <pc:sldMk cId="2819703325" sldId="308"/>
        </pc:sldMkLst>
        <pc:spChg chg="mod">
          <ac:chgData name="Brendan Robert" userId="4abf3392-2c35-40b4-8193-6e1503d47b89" providerId="ADAL" clId="{B937BBB2-3091-4D56-A288-F5D8C5F3B2BF}" dt="2018-03-07T04:02:14.511" v="3414" actId="20577"/>
          <ac:spMkLst>
            <pc:docMk/>
            <pc:sldMk cId="2819703325" sldId="308"/>
            <ac:spMk id="12" creationId="{00000000-0000-0000-0000-000000000000}"/>
          </ac:spMkLst>
        </pc:spChg>
      </pc:sldChg>
      <pc:sldChg chg="modSp">
        <pc:chgData name="Brendan Robert" userId="4abf3392-2c35-40b4-8193-6e1503d47b89" providerId="ADAL" clId="{B937BBB2-3091-4D56-A288-F5D8C5F3B2BF}" dt="2018-03-07T03:14:50.356" v="205" actId="20577"/>
        <pc:sldMkLst>
          <pc:docMk/>
          <pc:sldMk cId="1368894706" sldId="309"/>
        </pc:sldMkLst>
        <pc:spChg chg="mod">
          <ac:chgData name="Brendan Robert" userId="4abf3392-2c35-40b4-8193-6e1503d47b89" providerId="ADAL" clId="{B937BBB2-3091-4D56-A288-F5D8C5F3B2BF}" dt="2018-03-07T03:14:50.356" v="205" actId="20577"/>
          <ac:spMkLst>
            <pc:docMk/>
            <pc:sldMk cId="1368894706" sldId="309"/>
            <ac:spMk id="12" creationId="{00000000-0000-0000-0000-000000000000}"/>
          </ac:spMkLst>
        </pc:spChg>
      </pc:sldChg>
      <pc:sldChg chg="modSp add">
        <pc:chgData name="Brendan Robert" userId="4abf3392-2c35-40b4-8193-6e1503d47b89" providerId="ADAL" clId="{B937BBB2-3091-4D56-A288-F5D8C5F3B2BF}" dt="2018-03-07T03:15:20.547" v="212" actId="2711"/>
        <pc:sldMkLst>
          <pc:docMk/>
          <pc:sldMk cId="2820565367" sldId="311"/>
        </pc:sldMkLst>
        <pc:spChg chg="mod">
          <ac:chgData name="Brendan Robert" userId="4abf3392-2c35-40b4-8193-6e1503d47b89" providerId="ADAL" clId="{B937BBB2-3091-4D56-A288-F5D8C5F3B2BF}" dt="2018-03-07T03:15:15.778" v="211" actId="2711"/>
          <ac:spMkLst>
            <pc:docMk/>
            <pc:sldMk cId="2820565367" sldId="311"/>
            <ac:spMk id="6" creationId="{00000000-0000-0000-0000-000000000000}"/>
          </ac:spMkLst>
        </pc:spChg>
        <pc:spChg chg="mod">
          <ac:chgData name="Brendan Robert" userId="4abf3392-2c35-40b4-8193-6e1503d47b89" providerId="ADAL" clId="{B937BBB2-3091-4D56-A288-F5D8C5F3B2BF}" dt="2018-03-07T03:15:20.547" v="212" actId="2711"/>
          <ac:spMkLst>
            <pc:docMk/>
            <pc:sldMk cId="2820565367" sldId="311"/>
            <ac:spMk id="7" creationId="{00000000-0000-0000-0000-000000000000}"/>
          </ac:spMkLst>
        </pc:spChg>
      </pc:sldChg>
      <pc:sldChg chg="modSp add">
        <pc:chgData name="Brendan Robert" userId="4abf3392-2c35-40b4-8193-6e1503d47b89" providerId="ADAL" clId="{B937BBB2-3091-4D56-A288-F5D8C5F3B2BF}" dt="2018-03-07T03:15:35.084" v="214" actId="2711"/>
        <pc:sldMkLst>
          <pc:docMk/>
          <pc:sldMk cId="3097630508" sldId="312"/>
        </pc:sldMkLst>
        <pc:spChg chg="mod">
          <ac:chgData name="Brendan Robert" userId="4abf3392-2c35-40b4-8193-6e1503d47b89" providerId="ADAL" clId="{B937BBB2-3091-4D56-A288-F5D8C5F3B2BF}" dt="2018-03-07T03:15:27.259" v="213" actId="2711"/>
          <ac:spMkLst>
            <pc:docMk/>
            <pc:sldMk cId="3097630508" sldId="312"/>
            <ac:spMk id="6" creationId="{00000000-0000-0000-0000-000000000000}"/>
          </ac:spMkLst>
        </pc:spChg>
        <pc:spChg chg="mod">
          <ac:chgData name="Brendan Robert" userId="4abf3392-2c35-40b4-8193-6e1503d47b89" providerId="ADAL" clId="{B937BBB2-3091-4D56-A288-F5D8C5F3B2BF}" dt="2018-03-07T03:15:35.084" v="214" actId="2711"/>
          <ac:spMkLst>
            <pc:docMk/>
            <pc:sldMk cId="3097630508" sldId="312"/>
            <ac:spMk id="8" creationId="{00000000-0000-0000-0000-000000000000}"/>
          </ac:spMkLst>
        </pc:spChg>
      </pc:sldChg>
      <pc:sldChg chg="modSp add">
        <pc:chgData name="Brendan Robert" userId="4abf3392-2c35-40b4-8193-6e1503d47b89" providerId="ADAL" clId="{B937BBB2-3091-4D56-A288-F5D8C5F3B2BF}" dt="2018-03-07T03:19:11.467" v="216" actId="2711"/>
        <pc:sldMkLst>
          <pc:docMk/>
          <pc:sldMk cId="51811934" sldId="313"/>
        </pc:sldMkLst>
        <pc:spChg chg="mod">
          <ac:chgData name="Brendan Robert" userId="4abf3392-2c35-40b4-8193-6e1503d47b89" providerId="ADAL" clId="{B937BBB2-3091-4D56-A288-F5D8C5F3B2BF}" dt="2018-03-07T03:15:42.186" v="215" actId="2711"/>
          <ac:spMkLst>
            <pc:docMk/>
            <pc:sldMk cId="51811934" sldId="313"/>
            <ac:spMk id="6" creationId="{00000000-0000-0000-0000-000000000000}"/>
          </ac:spMkLst>
        </pc:spChg>
        <pc:spChg chg="mod">
          <ac:chgData name="Brendan Robert" userId="4abf3392-2c35-40b4-8193-6e1503d47b89" providerId="ADAL" clId="{B937BBB2-3091-4D56-A288-F5D8C5F3B2BF}" dt="2018-03-07T03:19:11.467" v="216" actId="2711"/>
          <ac:spMkLst>
            <pc:docMk/>
            <pc:sldMk cId="51811934" sldId="313"/>
            <ac:spMk id="9" creationId="{00000000-0000-0000-0000-000000000000}"/>
          </ac:spMkLst>
        </pc:spChg>
      </pc:sldChg>
      <pc:sldChg chg="addSp modSp add">
        <pc:chgData name="Brendan Robert" userId="4abf3392-2c35-40b4-8193-6e1503d47b89" providerId="ADAL" clId="{B937BBB2-3091-4D56-A288-F5D8C5F3B2BF}" dt="2018-03-07T03:32:24.548" v="365" actId="113"/>
        <pc:sldMkLst>
          <pc:docMk/>
          <pc:sldMk cId="470796951" sldId="314"/>
        </pc:sldMkLst>
        <pc:spChg chg="mod">
          <ac:chgData name="Brendan Robert" userId="4abf3392-2c35-40b4-8193-6e1503d47b89" providerId="ADAL" clId="{B937BBB2-3091-4D56-A288-F5D8C5F3B2BF}" dt="2018-03-07T03:19:44.519" v="242" actId="20577"/>
          <ac:spMkLst>
            <pc:docMk/>
            <pc:sldMk cId="470796951" sldId="314"/>
            <ac:spMk id="2" creationId="{A0F138A6-5D77-4F73-8619-68A6940C5E2B}"/>
          </ac:spMkLst>
        </pc:spChg>
        <pc:spChg chg="add mod">
          <ac:chgData name="Brendan Robert" userId="4abf3392-2c35-40b4-8193-6e1503d47b89" providerId="ADAL" clId="{B937BBB2-3091-4D56-A288-F5D8C5F3B2BF}" dt="2018-03-07T03:32:24.548" v="365" actId="113"/>
          <ac:spMkLst>
            <pc:docMk/>
            <pc:sldMk cId="470796951" sldId="314"/>
            <ac:spMk id="4" creationId="{07AD78BD-132C-4C1A-A9A1-07CA58D1931A}"/>
          </ac:spMkLst>
        </pc:spChg>
        <pc:picChg chg="add mod">
          <ac:chgData name="Brendan Robert" userId="4abf3392-2c35-40b4-8193-6e1503d47b89" providerId="ADAL" clId="{B937BBB2-3091-4D56-A288-F5D8C5F3B2BF}" dt="2018-03-07T03:31:27.507" v="332" actId="14861"/>
          <ac:picMkLst>
            <pc:docMk/>
            <pc:sldMk cId="470796951" sldId="314"/>
            <ac:picMk id="6" creationId="{E2DAAB80-5022-4FC9-BFE1-D3F9D06FF528}"/>
          </ac:picMkLst>
        </pc:picChg>
      </pc:sldChg>
      <pc:sldChg chg="addSp delSp modSp add">
        <pc:chgData name="Brendan Robert" userId="4abf3392-2c35-40b4-8193-6e1503d47b89" providerId="ADAL" clId="{B937BBB2-3091-4D56-A288-F5D8C5F3B2BF}" dt="2018-03-07T03:43:58.004" v="2112" actId="20577"/>
        <pc:sldMkLst>
          <pc:docMk/>
          <pc:sldMk cId="1775808350" sldId="315"/>
        </pc:sldMkLst>
        <pc:spChg chg="mod">
          <ac:chgData name="Brendan Robert" userId="4abf3392-2c35-40b4-8193-6e1503d47b89" providerId="ADAL" clId="{B937BBB2-3091-4D56-A288-F5D8C5F3B2BF}" dt="2018-03-07T03:32:39.095" v="391" actId="20577"/>
          <ac:spMkLst>
            <pc:docMk/>
            <pc:sldMk cId="1775808350" sldId="315"/>
            <ac:spMk id="2" creationId="{5AA063C5-5ADB-49AD-B21B-3A0F10118169}"/>
          </ac:spMkLst>
        </pc:spChg>
        <pc:spChg chg="add del mod">
          <ac:chgData name="Brendan Robert" userId="4abf3392-2c35-40b4-8193-6e1503d47b89" providerId="ADAL" clId="{B937BBB2-3091-4D56-A288-F5D8C5F3B2BF}" dt="2018-03-07T03:33:48.852" v="403" actId="20577"/>
          <ac:spMkLst>
            <pc:docMk/>
            <pc:sldMk cId="1775808350" sldId="315"/>
            <ac:spMk id="7" creationId="{8684F9E6-D1EB-4ADE-B4F2-51D0A798D006}"/>
          </ac:spMkLst>
        </pc:spChg>
        <pc:spChg chg="add mod">
          <ac:chgData name="Brendan Robert" userId="4abf3392-2c35-40b4-8193-6e1503d47b89" providerId="ADAL" clId="{B937BBB2-3091-4D56-A288-F5D8C5F3B2BF}" dt="2018-03-07T03:43:58.004" v="2112" actId="20577"/>
          <ac:spMkLst>
            <pc:docMk/>
            <pc:sldMk cId="1775808350" sldId="315"/>
            <ac:spMk id="8" creationId="{87E7D31F-49EE-417D-AA71-F22F41320936}"/>
          </ac:spMkLst>
        </pc:spChg>
        <pc:picChg chg="add mod">
          <ac:chgData name="Brendan Robert" userId="4abf3392-2c35-40b4-8193-6e1503d47b89" providerId="ADAL" clId="{B937BBB2-3091-4D56-A288-F5D8C5F3B2BF}" dt="2018-03-07T03:37:49.206" v="1022" actId="14100"/>
          <ac:picMkLst>
            <pc:docMk/>
            <pc:sldMk cId="1775808350" sldId="315"/>
            <ac:picMk id="5" creationId="{B8CD2B67-8711-4412-813E-EAD86D0DE91A}"/>
          </ac:picMkLst>
        </pc:picChg>
        <pc:picChg chg="add mod">
          <ac:chgData name="Brendan Robert" userId="4abf3392-2c35-40b4-8193-6e1503d47b89" providerId="ADAL" clId="{B937BBB2-3091-4D56-A288-F5D8C5F3B2BF}" dt="2018-03-07T03:32:53.423" v="394" actId="571"/>
          <ac:picMkLst>
            <pc:docMk/>
            <pc:sldMk cId="1775808350" sldId="315"/>
            <ac:picMk id="6" creationId="{5556CF3E-0E1D-4ED5-BD20-F5E6026F4FD9}"/>
          </ac:picMkLst>
        </pc:picChg>
      </pc:sldChg>
      <pc:sldChg chg="addSp delSp modSp add">
        <pc:chgData name="Brendan Robert" userId="4abf3392-2c35-40b4-8193-6e1503d47b89" providerId="ADAL" clId="{B937BBB2-3091-4D56-A288-F5D8C5F3B2BF}" dt="2018-03-07T04:01:00.150" v="3370" actId="14100"/>
        <pc:sldMkLst>
          <pc:docMk/>
          <pc:sldMk cId="3032998556" sldId="316"/>
        </pc:sldMkLst>
        <pc:spChg chg="del">
          <ac:chgData name="Brendan Robert" userId="4abf3392-2c35-40b4-8193-6e1503d47b89" providerId="ADAL" clId="{B937BBB2-3091-4D56-A288-F5D8C5F3B2BF}" dt="2018-03-07T03:44:41.895" v="2114" actId="14100"/>
          <ac:spMkLst>
            <pc:docMk/>
            <pc:sldMk cId="3032998556" sldId="316"/>
            <ac:spMk id="2" creationId="{396A18AB-980F-49B9-BB0F-0533AED6AD48}"/>
          </ac:spMkLst>
        </pc:spChg>
        <pc:spChg chg="add mod">
          <ac:chgData name="Brendan Robert" userId="4abf3392-2c35-40b4-8193-6e1503d47b89" providerId="ADAL" clId="{B937BBB2-3091-4D56-A288-F5D8C5F3B2BF}" dt="2018-03-07T03:45:12.615" v="2160" actId="20577"/>
          <ac:spMkLst>
            <pc:docMk/>
            <pc:sldMk cId="3032998556" sldId="316"/>
            <ac:spMk id="4" creationId="{4A393138-4981-40C6-9E94-5B4E64222AB8}"/>
          </ac:spMkLst>
        </pc:spChg>
        <pc:spChg chg="add mod">
          <ac:chgData name="Brendan Robert" userId="4abf3392-2c35-40b4-8193-6e1503d47b89" providerId="ADAL" clId="{B937BBB2-3091-4D56-A288-F5D8C5F3B2BF}" dt="2018-03-07T03:52:29.015" v="3128" actId="14100"/>
          <ac:spMkLst>
            <pc:docMk/>
            <pc:sldMk cId="3032998556" sldId="316"/>
            <ac:spMk id="5" creationId="{9B24EFF9-E276-453E-B3A0-90C3A4C256D0}"/>
          </ac:spMkLst>
        </pc:spChg>
        <pc:spChg chg="add mod ord">
          <ac:chgData name="Brendan Robert" userId="4abf3392-2c35-40b4-8193-6e1503d47b89" providerId="ADAL" clId="{B937BBB2-3091-4D56-A288-F5D8C5F3B2BF}" dt="2018-03-07T04:01:00.150" v="3370" actId="14100"/>
          <ac:spMkLst>
            <pc:docMk/>
            <pc:sldMk cId="3032998556" sldId="316"/>
            <ac:spMk id="8" creationId="{08D6C32F-AB15-4CE6-8041-3444BA6BA4D6}"/>
          </ac:spMkLst>
        </pc:spChg>
        <pc:grpChg chg="add mod">
          <ac:chgData name="Brendan Robert" userId="4abf3392-2c35-40b4-8193-6e1503d47b89" providerId="ADAL" clId="{B937BBB2-3091-4D56-A288-F5D8C5F3B2BF}" dt="2018-03-07T04:00:33.472" v="3363" actId="164"/>
          <ac:grpSpMkLst>
            <pc:docMk/>
            <pc:sldMk cId="3032998556" sldId="316"/>
            <ac:grpSpMk id="9" creationId="{147AC1B2-F480-4715-9D2A-DF4A4AE74FA1}"/>
          </ac:grpSpMkLst>
        </pc:grpChg>
        <pc:picChg chg="add mod ord modCrop">
          <ac:chgData name="Brendan Robert" userId="4abf3392-2c35-40b4-8193-6e1503d47b89" providerId="ADAL" clId="{B937BBB2-3091-4D56-A288-F5D8C5F3B2BF}" dt="2018-03-07T04:00:42.200" v="3369" actId="1076"/>
          <ac:picMkLst>
            <pc:docMk/>
            <pc:sldMk cId="3032998556" sldId="316"/>
            <ac:picMk id="7" creationId="{D8465F1C-3A7C-46D6-8E0E-4544DF7CDF2D}"/>
          </ac:picMkLst>
        </pc:picChg>
      </pc:sldChg>
      <pc:sldChg chg="add ord">
        <pc:chgData name="Brendan Robert" userId="4abf3392-2c35-40b4-8193-6e1503d47b89" providerId="ADAL" clId="{B937BBB2-3091-4D56-A288-F5D8C5F3B2BF}" dt="2018-03-20T17:14:49.765" v="3418"/>
        <pc:sldMkLst>
          <pc:docMk/>
          <pc:sldMk cId="3905087687" sldId="317"/>
        </pc:sldMkLst>
      </pc:sldChg>
      <pc:sldChg chg="add">
        <pc:chgData name="Brendan Robert" userId="4abf3392-2c35-40b4-8193-6e1503d47b89" providerId="ADAL" clId="{B937BBB2-3091-4D56-A288-F5D8C5F3B2BF}" dt="2018-03-20T17:14:43.983" v="3417"/>
        <pc:sldMkLst>
          <pc:docMk/>
          <pc:sldMk cId="3007920613" sldId="31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520700"/>
            <a:ext cx="4619625" cy="2600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020" y="3293745"/>
            <a:ext cx="7376160" cy="31203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D0EEF25-9B89-4007-991E-1123354BB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EP to present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0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303020"/>
            <a:ext cx="12192001" cy="116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04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9801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3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2675"/>
            <a:ext cx="12188825" cy="68562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rgbClr val="5D6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2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33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3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1" y="6442364"/>
            <a:ext cx="12188825" cy="344565"/>
          </a:xfrm>
          <a:prstGeom prst="rect">
            <a:avLst/>
          </a:prstGeom>
          <a:gradFill>
            <a:gsLst>
              <a:gs pos="0">
                <a:schemeClr val="tx1">
                  <a:alpha val="45000"/>
                </a:schemeClr>
              </a:gs>
              <a:gs pos="95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92002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 b="0" i="0" u="none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430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58" r:id="rId3"/>
    <p:sldLayoutId id="2147483681" r:id="rId4"/>
    <p:sldLayoutId id="2147483687" r:id="rId5"/>
    <p:sldLayoutId id="2147483679" r:id="rId6"/>
    <p:sldLayoutId id="2147483675" r:id="rId7"/>
    <p:sldLayoutId id="2147483682" r:id="rId8"/>
    <p:sldLayoutId id="2147483680" r:id="rId9"/>
    <p:sldLayoutId id="2147483676" r:id="rId10"/>
    <p:sldLayoutId id="2147483683" r:id="rId11"/>
    <p:sldLayoutId id="2147483685" r:id="rId12"/>
    <p:sldLayoutId id="2147483686" r:id="rId13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obe-Marketing-Cloud/Summit2018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tiff"/><Relationship Id="rId11" Type="http://schemas.openxmlformats.org/officeDocument/2006/relationships/image" Target="../media/image26.emf"/><Relationship Id="rId5" Type="http://schemas.openxmlformats.org/officeDocument/2006/relationships/image" Target="../media/image21.tiff"/><Relationship Id="rId10" Type="http://schemas.microsoft.com/office/2007/relationships/hdphoto" Target="../media/hdphoto2.wdp"/><Relationship Id="rId4" Type="http://schemas.openxmlformats.org/officeDocument/2006/relationships/image" Target="../media/image20.tiff"/><Relationship Id="rId9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Single Page Applications with AEM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Brendan Robert | Sr. Technical Architect – ACS Emerging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17789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9939-79F1-488C-B311-A4F3B303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tracks – Part 3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613813-DF1E-4305-8D3C-8AFF5BD9B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645071"/>
              </p:ext>
            </p:extLst>
          </p:nvPr>
        </p:nvGraphicFramePr>
        <p:xfrm>
          <a:off x="1970590" y="2034540"/>
          <a:ext cx="9263380" cy="2880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5845">
                  <a:extLst>
                    <a:ext uri="{9D8B030D-6E8A-4147-A177-3AD203B41FA5}">
                      <a16:colId xmlns:a16="http://schemas.microsoft.com/office/drawing/2014/main" val="2302804463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59421588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898627612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218170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Front-End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Full-Stack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Code-Centric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8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9593"/>
                  </a:ext>
                </a:extLst>
              </a:tr>
              <a:tr h="29271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84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3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58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66602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4BBCA-C3AF-467B-8C06-3DC1E7FD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7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panose="020B0303020404020204" pitchFamily="34" charset="0"/>
                <a:ea typeface="Adobe Clean" charset="0"/>
                <a:cs typeface="Adobe Clean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Choose Your Track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ea typeface="Adobe Clean Light" charset="0"/>
                <a:cs typeface="Adobe Clean Light" charset="0"/>
              </a:rPr>
              <a:t>3  |  Highlight Reel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Summary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364744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7AC1B2-F480-4715-9D2A-DF4A4AE74FA1}"/>
              </a:ext>
            </a:extLst>
          </p:cNvPr>
          <p:cNvGrpSpPr/>
          <p:nvPr/>
        </p:nvGrpSpPr>
        <p:grpSpPr>
          <a:xfrm>
            <a:off x="4838218" y="1142999"/>
            <a:ext cx="6724890" cy="5031257"/>
            <a:chOff x="4838218" y="1142999"/>
            <a:chExt cx="6724890" cy="50312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465F1C-3A7C-46D6-8E0E-4544DF7CD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298"/>
            <a:stretch/>
          </p:blipFill>
          <p:spPr>
            <a:xfrm>
              <a:off x="5083077" y="1143000"/>
              <a:ext cx="6480031" cy="5031256"/>
            </a:xfrm>
            <a:prstGeom prst="rect">
              <a:avLst/>
            </a:prstGeom>
            <a:noFill/>
            <a:effectLst>
              <a:softEdge rad="0"/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D6C32F-AB15-4CE6-8041-3444BA6BA4D6}"/>
                </a:ext>
              </a:extLst>
            </p:cNvPr>
            <p:cNvSpPr/>
            <p:nvPr/>
          </p:nvSpPr>
          <p:spPr>
            <a:xfrm>
              <a:off x="4838218" y="1142999"/>
              <a:ext cx="4826643" cy="5029201"/>
            </a:xfrm>
            <a:prstGeom prst="rect">
              <a:avLst/>
            </a:prstGeom>
            <a:gradFill flip="none" rotWithShape="1">
              <a:gsLst>
                <a:gs pos="34000">
                  <a:schemeClr val="tx1"/>
                </a:gs>
                <a:gs pos="100000">
                  <a:srgbClr val="80808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A393138-4981-40C6-9E94-5B4E6422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4EFF9-E276-453E-B3A0-90C3A4C25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143000"/>
            <a:ext cx="6950378" cy="5029200"/>
          </a:xfrm>
        </p:spPr>
        <p:txBody>
          <a:bodyPr/>
          <a:lstStyle/>
          <a:p>
            <a:r>
              <a:rPr lang="en-US" dirty="0"/>
              <a:t>Definitely don’t skip out on these exercises:</a:t>
            </a:r>
          </a:p>
          <a:p>
            <a:pPr lvl="1"/>
            <a:r>
              <a:rPr lang="en-US" dirty="0"/>
              <a:t>Exercise 11 is a preview of an upcoming feature pack.  This is an exclusive opportunity to get a sneak-peek and get a head-start on something nobody else has seen yet.</a:t>
            </a:r>
          </a:p>
          <a:p>
            <a:pPr lvl="1"/>
            <a:r>
              <a:rPr lang="en-US" dirty="0"/>
              <a:t>Exercises 2 and 3 are good primers for new AEM 6.4 functionality related to content fragments.</a:t>
            </a:r>
          </a:p>
          <a:p>
            <a:pPr lvl="1"/>
            <a:r>
              <a:rPr lang="en-US" dirty="0"/>
              <a:t>Exercises 13 and 14 should be followed before doing any of the later code-related exercises.</a:t>
            </a:r>
          </a:p>
          <a:p>
            <a:pPr lvl="1"/>
            <a:r>
              <a:rPr lang="en-US" dirty="0"/>
              <a:t>Exercises 18 and 19 are advanced developer topics that full-stack and AEM developers might want to budget time to review while here.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D09B2-D9D6-4111-874C-9643C52F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2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9939-79F1-488C-B311-A4F3B303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tracks – Part 3 Review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613813-DF1E-4305-8D3C-8AFF5BD9B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931905"/>
              </p:ext>
            </p:extLst>
          </p:nvPr>
        </p:nvGraphicFramePr>
        <p:xfrm>
          <a:off x="1970590" y="2034540"/>
          <a:ext cx="9263380" cy="2880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5845">
                  <a:extLst>
                    <a:ext uri="{9D8B030D-6E8A-4147-A177-3AD203B41FA5}">
                      <a16:colId xmlns:a16="http://schemas.microsoft.com/office/drawing/2014/main" val="2302804463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59421588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898627612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218170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Front-End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Full-Stack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Code-Centric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8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9593"/>
                  </a:ext>
                </a:extLst>
              </a:tr>
              <a:tr h="29271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84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Exercise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3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58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66602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4BBCA-C3AF-467B-8C06-3DC1E7FD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9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9939-79F1-488C-B311-A4F3B303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tracks – Part 4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613813-DF1E-4305-8D3C-8AFF5BD9B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7031374"/>
              </p:ext>
            </p:extLst>
          </p:nvPr>
        </p:nvGraphicFramePr>
        <p:xfrm>
          <a:off x="1970590" y="2034540"/>
          <a:ext cx="9263380" cy="2880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5845">
                  <a:extLst>
                    <a:ext uri="{9D8B030D-6E8A-4147-A177-3AD203B41FA5}">
                      <a16:colId xmlns:a16="http://schemas.microsoft.com/office/drawing/2014/main" val="2302804463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59421588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898627612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218170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Front-End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Full-Stack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Code-Centric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8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9593"/>
                  </a:ext>
                </a:extLst>
              </a:tr>
              <a:tr h="292714"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84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3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58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66602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4BBCA-C3AF-467B-8C06-3DC1E7FD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37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9939-79F1-488C-B311-A4F3B303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tracks – Part 4 Review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613813-DF1E-4305-8D3C-8AFF5BD9B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371941"/>
              </p:ext>
            </p:extLst>
          </p:nvPr>
        </p:nvGraphicFramePr>
        <p:xfrm>
          <a:off x="1970590" y="2034540"/>
          <a:ext cx="9263380" cy="2880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5845">
                  <a:extLst>
                    <a:ext uri="{9D8B030D-6E8A-4147-A177-3AD203B41FA5}">
                      <a16:colId xmlns:a16="http://schemas.microsoft.com/office/drawing/2014/main" val="2302804463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59421588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898627612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218170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Front-End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Full-Stack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Code-Centric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8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Exercise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Exercise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Exercise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9593"/>
                  </a:ext>
                </a:extLst>
              </a:tr>
              <a:tr h="292714"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Exercise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Exercise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Exercise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84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Exercise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Exercise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3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Exercise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Exercise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58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Exercise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66602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4BBCA-C3AF-467B-8C06-3DC1E7FD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3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panose="020B0303020404020204" pitchFamily="34" charset="0"/>
                <a:ea typeface="Adobe Clean" charset="0"/>
                <a:cs typeface="Adobe Clean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Choose Your Track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Highlight Reel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ea typeface="Adobe Clean Light" charset="0"/>
                <a:cs typeface="Adobe Clean Light" charset="0"/>
              </a:rPr>
              <a:t>4  |  Summary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5181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48274" y="928766"/>
            <a:ext cx="8492277" cy="2012837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000" dirty="0">
                <a:latin typeface="Adobe Clean SemiLight"/>
                <a:cs typeface="Adobe Clean SemiLight"/>
              </a:rPr>
              <a:t>Summit 2018 GitHub Repo</a:t>
            </a:r>
          </a:p>
          <a:p>
            <a:pPr algn="ctr">
              <a:lnSpc>
                <a:spcPct val="120000"/>
              </a:lnSpc>
            </a:pPr>
            <a:r>
              <a:rPr lang="en-US" sz="2400" dirty="0">
                <a:latin typeface="Adobe Clean" panose="020B0503020404020204" pitchFamily="34" charset="0"/>
                <a:hlinkClick r:id="rId2"/>
              </a:rPr>
              <a:t>https://github.com/Adobe-Marketing-Cloud/Summit2018</a:t>
            </a:r>
            <a:endParaRPr lang="en-US" sz="2400" dirty="0">
              <a:latin typeface="Adobe Clean" panose="020B05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000" dirty="0">
                <a:latin typeface="Adobe Clean SemiLight"/>
                <a:cs typeface="Adobe Clean SemiLight"/>
              </a:rPr>
              <a:t>Branch L737</a:t>
            </a:r>
          </a:p>
        </p:txBody>
      </p:sp>
    </p:spTree>
    <p:extLst>
      <p:ext uri="{BB962C8B-B14F-4D97-AF65-F5344CB8AC3E}">
        <p14:creationId xmlns:p14="http://schemas.microsoft.com/office/powerpoint/2010/main" val="136889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98661" y="1772830"/>
            <a:ext cx="2391505" cy="1126440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Brendan Robert</a:t>
            </a:r>
          </a:p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brendan@adobe.com</a:t>
            </a:r>
          </a:p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Twitter: @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dobe Clean SemiLight"/>
                <a:cs typeface="Adobe Clean SemiLight"/>
              </a:rPr>
              <a:t>brendan_robert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dobe Clean SemiLight"/>
              <a:cs typeface="Adobe Clean Semi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741" y="276050"/>
            <a:ext cx="3563342" cy="20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0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F44971F-4CE8-453E-BB83-B7224137DD88}"/>
              </a:ext>
            </a:extLst>
          </p:cNvPr>
          <p:cNvSpPr/>
          <p:nvPr/>
        </p:nvSpPr>
        <p:spPr>
          <a:xfrm>
            <a:off x="-1" y="6562"/>
            <a:ext cx="12188825" cy="32946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DDDCFDB-5B36-458F-8052-915279CA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" y="0"/>
            <a:ext cx="12186960" cy="329212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5865D13-F487-4743-882D-FAD00EA2B8CC}"/>
              </a:ext>
            </a:extLst>
          </p:cNvPr>
          <p:cNvSpPr/>
          <p:nvPr/>
        </p:nvSpPr>
        <p:spPr>
          <a:xfrm>
            <a:off x="3481754" y="1477496"/>
            <a:ext cx="7170196" cy="1384950"/>
          </a:xfrm>
          <a:prstGeom prst="rect">
            <a:avLst/>
          </a:prstGeom>
          <a:gradFill flip="none" rotWithShape="1">
            <a:gsLst>
              <a:gs pos="50000">
                <a:srgbClr val="33CCCC"/>
              </a:gs>
              <a:gs pos="100000">
                <a:srgbClr val="37434D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56F56-D5AE-4C6F-B826-C69D1BC521B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Clean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Clean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9423F-3FB2-4C3A-888D-F018373409A6}"/>
              </a:ext>
            </a:extLst>
          </p:cNvPr>
          <p:cNvSpPr/>
          <p:nvPr/>
        </p:nvSpPr>
        <p:spPr>
          <a:xfrm>
            <a:off x="352581" y="130487"/>
            <a:ext cx="11483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lean Light" charset="0"/>
                <a:ea typeface="Adobe Clean Light" charset="0"/>
                <a:cs typeface="Adobe Clean Light" charset="0"/>
              </a:rPr>
              <a:t>Take the Survey to win!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433DF1-464C-40F7-AEC3-49EF67FC4500}"/>
              </a:ext>
            </a:extLst>
          </p:cNvPr>
          <p:cNvSpPr/>
          <p:nvPr/>
        </p:nvSpPr>
        <p:spPr>
          <a:xfrm>
            <a:off x="4313315" y="910037"/>
            <a:ext cx="3754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dobe Clean Light" charset="0"/>
                <a:cs typeface="Adobe Clean Light" charset="0"/>
              </a:rPr>
              <a:t>(Survey section of the mobile app)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81B8C1-63C4-4CBC-B996-C8A18D19E97B}"/>
              </a:ext>
            </a:extLst>
          </p:cNvPr>
          <p:cNvGrpSpPr/>
          <p:nvPr/>
        </p:nvGrpSpPr>
        <p:grpSpPr>
          <a:xfrm>
            <a:off x="1177851" y="3231267"/>
            <a:ext cx="9833122" cy="3150480"/>
            <a:chOff x="972522" y="3231267"/>
            <a:chExt cx="9833122" cy="31504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BC96E9-80AF-4656-86DD-9F4CB3C7B0DE}"/>
                </a:ext>
              </a:extLst>
            </p:cNvPr>
            <p:cNvGrpSpPr/>
            <p:nvPr/>
          </p:nvGrpSpPr>
          <p:grpSpPr>
            <a:xfrm>
              <a:off x="972522" y="3231267"/>
              <a:ext cx="3038471" cy="3150480"/>
              <a:chOff x="493659" y="3231267"/>
              <a:chExt cx="3038471" cy="315048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EA7F9A-9F78-4C0C-944A-79785F24E361}"/>
                  </a:ext>
                </a:extLst>
              </p:cNvPr>
              <p:cNvSpPr/>
              <p:nvPr/>
            </p:nvSpPr>
            <p:spPr>
              <a:xfrm>
                <a:off x="822517" y="3231267"/>
                <a:ext cx="23807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spc="300" dirty="0">
                    <a:solidFill>
                      <a:srgbClr val="083D77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DAY 1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887507-7454-4099-9AE1-B17882115B28}"/>
                  </a:ext>
                </a:extLst>
              </p:cNvPr>
              <p:cNvSpPr/>
              <p:nvPr/>
            </p:nvSpPr>
            <p:spPr>
              <a:xfrm>
                <a:off x="972522" y="5624617"/>
                <a:ext cx="2080744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083D77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Bash Experience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0A8D324-D171-44B0-BACA-8B85EA15B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659" y="3811981"/>
                <a:ext cx="3038471" cy="1708929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EEB510-2436-4C2D-B232-564949A69D0D}"/>
                </a:ext>
              </a:extLst>
            </p:cNvPr>
            <p:cNvGrpSpPr/>
            <p:nvPr/>
          </p:nvGrpSpPr>
          <p:grpSpPr>
            <a:xfrm>
              <a:off x="4374697" y="3231267"/>
              <a:ext cx="3028772" cy="3150480"/>
              <a:chOff x="4374697" y="3231267"/>
              <a:chExt cx="3028772" cy="31504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7A82BB7-042A-491F-811D-8C7D00CF4CC7}"/>
                  </a:ext>
                </a:extLst>
              </p:cNvPr>
              <p:cNvSpPr/>
              <p:nvPr/>
            </p:nvSpPr>
            <p:spPr>
              <a:xfrm>
                <a:off x="4698706" y="3231267"/>
                <a:ext cx="23807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spc="300" dirty="0">
                    <a:solidFill>
                      <a:srgbClr val="33CCCC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DAY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907362-065F-4B2F-85DE-B8A55DF40451}"/>
                  </a:ext>
                </a:extLst>
              </p:cNvPr>
              <p:cNvSpPr/>
              <p:nvPr/>
            </p:nvSpPr>
            <p:spPr>
              <a:xfrm>
                <a:off x="4481241" y="5624617"/>
                <a:ext cx="2815685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33CCCC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Signed football helmet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B0BDB4-409B-413A-84A0-09DA22496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71"/>
              <a:stretch/>
            </p:blipFill>
            <p:spPr>
              <a:xfrm>
                <a:off x="4374697" y="3813474"/>
                <a:ext cx="3028772" cy="170594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5FF36C3-CF1C-4D6E-AEC8-BBF7DB9B03F3}"/>
                </a:ext>
              </a:extLst>
            </p:cNvPr>
            <p:cNvGrpSpPr/>
            <p:nvPr/>
          </p:nvGrpSpPr>
          <p:grpSpPr>
            <a:xfrm>
              <a:off x="7767173" y="3231267"/>
              <a:ext cx="3038471" cy="3150480"/>
              <a:chOff x="8246036" y="3231267"/>
              <a:chExt cx="3038471" cy="31504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8B6099A-7AC0-4EF7-95C2-6897DC007180}"/>
                  </a:ext>
                </a:extLst>
              </p:cNvPr>
              <p:cNvSpPr/>
              <p:nvPr/>
            </p:nvSpPr>
            <p:spPr>
              <a:xfrm>
                <a:off x="8574894" y="3231267"/>
                <a:ext cx="23807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spc="300" dirty="0">
                    <a:solidFill>
                      <a:srgbClr val="FF3366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DAY 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6D8202-2BEE-4BBF-B3D4-D3F4DF136B71}"/>
                  </a:ext>
                </a:extLst>
              </p:cNvPr>
              <p:cNvSpPr/>
              <p:nvPr/>
            </p:nvSpPr>
            <p:spPr>
              <a:xfrm>
                <a:off x="8357429" y="5624617"/>
                <a:ext cx="2815685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FF3366"/>
                    </a:solidFill>
                    <a:latin typeface="Adobe Clean" charset="0"/>
                    <a:ea typeface="Adobe Clean" charset="0"/>
                    <a:cs typeface="Adobe Clean" charset="0"/>
                  </a:rPr>
                  <a:t>Amazon Echo Show &amp; Cloud Cam Bundle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3DB533E-7E2D-46A8-B9AB-9C4E3C01096F}"/>
                  </a:ext>
                </a:extLst>
              </p:cNvPr>
              <p:cNvGrpSpPr/>
              <p:nvPr/>
            </p:nvGrpSpPr>
            <p:grpSpPr>
              <a:xfrm>
                <a:off x="8246036" y="3813474"/>
                <a:ext cx="3038471" cy="1705943"/>
                <a:chOff x="8246036" y="3957664"/>
                <a:chExt cx="3038471" cy="170594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12ADC73-4D9C-4689-9C6D-B39C2319A3F0}"/>
                    </a:ext>
                  </a:extLst>
                </p:cNvPr>
                <p:cNvSpPr/>
                <p:nvPr/>
              </p:nvSpPr>
              <p:spPr>
                <a:xfrm>
                  <a:off x="8246036" y="3957664"/>
                  <a:ext cx="3038471" cy="170594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7F215524-3E70-45CF-B715-FC00B7A29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18214" y="4124835"/>
                  <a:ext cx="1894114" cy="13716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F61192-0DA9-4E88-A101-F9220DCCDB53}"/>
              </a:ext>
            </a:extLst>
          </p:cNvPr>
          <p:cNvGrpSpPr/>
          <p:nvPr/>
        </p:nvGrpSpPr>
        <p:grpSpPr>
          <a:xfrm>
            <a:off x="3265714" y="1352270"/>
            <a:ext cx="6300550" cy="1866479"/>
            <a:chOff x="3265714" y="1302030"/>
            <a:chExt cx="6300550" cy="18664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017873-DC78-4DF7-B9A7-B220B0118BC6}"/>
                </a:ext>
              </a:extLst>
            </p:cNvPr>
            <p:cNvSpPr/>
            <p:nvPr/>
          </p:nvSpPr>
          <p:spPr>
            <a:xfrm>
              <a:off x="6398119" y="1606155"/>
              <a:ext cx="2080744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lean Black" panose="020B0A03020404020204" pitchFamily="34" charset="0"/>
                  <a:ea typeface="Adobe Clean" charset="0"/>
                  <a:cs typeface="Adobe Clean" charset="0"/>
                </a:rPr>
                <a:t>$10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lean Black" panose="020B0A03020404020204" pitchFamily="34" charset="0"/>
                <a:ea typeface="Adobe Clean" charset="0"/>
                <a:cs typeface="Adobe Clean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5BD57C8-702C-4A64-8236-CFDEA5441D51}"/>
                </a:ext>
              </a:extLst>
            </p:cNvPr>
            <p:cNvSpPr/>
            <p:nvPr/>
          </p:nvSpPr>
          <p:spPr>
            <a:xfrm>
              <a:off x="7881507" y="1796976"/>
              <a:ext cx="1684757" cy="7131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lean" charset="0"/>
                  <a:ea typeface="Adobe Clean" charset="0"/>
                  <a:cs typeface="Adobe Clean" charset="0"/>
                </a:rPr>
                <a:t>Starbucks </a:t>
              </a:r>
            </a:p>
            <a:p>
              <a:pPr>
                <a:lnSpc>
                  <a:spcPts val="24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lean" charset="0"/>
                  <a:ea typeface="Adobe Clean" charset="0"/>
                  <a:cs typeface="Adobe Clean" charset="0"/>
                </a:rPr>
                <a:t>Card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7E94AB32-C38E-4E58-ADA7-AC555E98E03C}"/>
                </a:ext>
              </a:extLst>
            </p:cNvPr>
            <p:cNvSpPr/>
            <p:nvPr/>
          </p:nvSpPr>
          <p:spPr>
            <a:xfrm rot="4170895">
              <a:off x="3445618" y="1704277"/>
              <a:ext cx="408891" cy="678560"/>
            </a:xfrm>
            <a:prstGeom prst="triangle">
              <a:avLst>
                <a:gd name="adj" fmla="val 49011"/>
              </a:avLst>
            </a:prstGeom>
            <a:solidFill>
              <a:srgbClr val="269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485B0B-45FB-4B6C-BDE9-A88EC8AF7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26" y="1302030"/>
              <a:ext cx="2952121" cy="186647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Arrow: Pentagon 44">
              <a:extLst>
                <a:ext uri="{FF2B5EF4-FFF2-40B4-BE49-F238E27FC236}">
                  <a16:creationId xmlns:a16="http://schemas.microsoft.com/office/drawing/2014/main" id="{3225C720-67B6-47C3-BCD3-D7A25B4976A9}"/>
                </a:ext>
              </a:extLst>
            </p:cNvPr>
            <p:cNvSpPr/>
            <p:nvPr/>
          </p:nvSpPr>
          <p:spPr>
            <a:xfrm>
              <a:off x="3265714" y="1427256"/>
              <a:ext cx="2064937" cy="563855"/>
            </a:xfrm>
            <a:prstGeom prst="homePlate">
              <a:avLst>
                <a:gd name="adj" fmla="val 17923"/>
              </a:avLst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0F5AF5-5EDB-4164-98D5-2D5D44E766CB}"/>
                </a:ext>
              </a:extLst>
            </p:cNvPr>
            <p:cNvSpPr/>
            <p:nvPr/>
          </p:nvSpPr>
          <p:spPr>
            <a:xfrm>
              <a:off x="3370037" y="1400213"/>
              <a:ext cx="187520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rPr>
                <a:t>SESSION PRIZE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Adobe Clean" charset="0"/>
                  <a:ea typeface="Adobe Clean" charset="0"/>
                  <a:cs typeface="Adobe Clean" charset="0"/>
                </a:rPr>
                <a:t>one per session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08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" charset="0"/>
                <a:ea typeface="Adobe Clean" charset="0"/>
                <a:cs typeface="Adobe Clean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Choose Your Track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Highlight Reel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Summary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24029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395" y="1991749"/>
            <a:ext cx="1699874" cy="19102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20</a:t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13057" y="4886744"/>
            <a:ext cx="23768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dobe Clean Light" charset="0"/>
                <a:ea typeface="Adobe Clean Light" charset="0"/>
                <a:cs typeface="Adobe Clean Light" charset="0"/>
              </a:rPr>
              <a:t>See live speaker sessions at the </a:t>
            </a:r>
            <a:r>
              <a:rPr lang="en-US" sz="2000" b="1" dirty="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rPr>
              <a:t>Experience Theater</a:t>
            </a:r>
            <a:r>
              <a:rPr lang="en-US" sz="2000" dirty="0">
                <a:solidFill>
                  <a:schemeClr val="bg1"/>
                </a:solidFill>
                <a:latin typeface="Adobe Clean Light" charset="0"/>
                <a:ea typeface="Adobe Clean Light" charset="0"/>
                <a:cs typeface="Adobe Clean Light" charset="0"/>
              </a:rPr>
              <a:t>.</a:t>
            </a:r>
            <a:endParaRPr lang="en-US" sz="2400" dirty="0">
              <a:solidFill>
                <a:schemeClr val="bg1"/>
              </a:solidFill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2864" y="4892913"/>
            <a:ext cx="31324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dobe Clean Light" charset="0"/>
                <a:ea typeface="Adobe Clean Light" charset="0"/>
                <a:cs typeface="Adobe Clean Light" charset="0"/>
              </a:rPr>
              <a:t>Get your </a:t>
            </a:r>
            <a:r>
              <a:rPr lang="en-US" sz="2000" b="1" dirty="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rPr>
              <a:t>SUMMIT </a:t>
            </a:r>
            <a:r>
              <a:rPr lang="en-US" sz="2000" b="1" dirty="0" err="1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rPr>
              <a:t>SELFie</a:t>
            </a:r>
            <a:r>
              <a:rPr lang="en-US" sz="2000" b="1" dirty="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rPr>
              <a:t>!</a:t>
            </a:r>
            <a:r>
              <a:rPr lang="en-US" sz="2000" dirty="0">
                <a:solidFill>
                  <a:schemeClr val="bg1"/>
                </a:solidFill>
                <a:latin typeface="Adobe Clean Light" charset="0"/>
                <a:ea typeface="Adobe Clean Light" charset="0"/>
                <a:cs typeface="Adobe Clean Light" charset="0"/>
              </a:rPr>
              <a:t>. Share with friends, earn badges, and win prizes.</a:t>
            </a:r>
            <a:endParaRPr lang="en-US" sz="2400" dirty="0">
              <a:solidFill>
                <a:schemeClr val="bg1"/>
              </a:solidFill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8369" y="4886744"/>
            <a:ext cx="2952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dobe Clean Light" charset="0"/>
                <a:ea typeface="Adobe Clean Light" charset="0"/>
                <a:cs typeface="Adobe Clean Light" charset="0"/>
              </a:rPr>
              <a:t>Talk with our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dobe Clean" charset="0"/>
                <a:ea typeface="Adobe Clean" charset="0"/>
                <a:cs typeface="Adobe Clean" charset="0"/>
              </a:rPr>
              <a:t>Experience Experts</a:t>
            </a:r>
            <a:r>
              <a:rPr lang="en-US" sz="2000" dirty="0">
                <a:solidFill>
                  <a:schemeClr val="bg1"/>
                </a:solidFill>
                <a:latin typeface="Adobe Clean Light" charset="0"/>
                <a:ea typeface="Adobe Clean Light" charset="0"/>
                <a:cs typeface="Adobe Clean Light" charset="0"/>
              </a:rPr>
              <a:t> from Services &amp; Learning.</a:t>
            </a:r>
            <a:endParaRPr lang="en-US" sz="2400" dirty="0">
              <a:solidFill>
                <a:schemeClr val="bg1"/>
              </a:solidFill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11268" y="1795335"/>
            <a:ext cx="2844500" cy="2923951"/>
            <a:chOff x="346530" y="595075"/>
            <a:chExt cx="5301060" cy="54491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530" y="595075"/>
              <a:ext cx="5273100" cy="296611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3977" y="1460244"/>
              <a:ext cx="2673613" cy="458395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837274" y="3337476"/>
              <a:ext cx="2048421" cy="2706724"/>
              <a:chOff x="3797638" y="-566832"/>
              <a:chExt cx="5190063" cy="6858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97638" y="-566832"/>
                <a:ext cx="5190063" cy="6858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036" t="-429" r="2578" b="1997"/>
              <a:stretch/>
            </p:blipFill>
            <p:spPr>
              <a:xfrm>
                <a:off x="4104100" y="98460"/>
                <a:ext cx="4639648" cy="4418761"/>
              </a:xfrm>
              <a:prstGeom prst="rect">
                <a:avLst/>
              </a:prstGeom>
              <a:ln w="63500">
                <a:noFill/>
                <a:prstDash val="sysDash"/>
              </a:ln>
            </p:spPr>
          </p:pic>
        </p:grpSp>
      </p:grpSp>
      <p:sp>
        <p:nvSpPr>
          <p:cNvPr id="20" name="Title 4">
            <a:extLst>
              <a:ext uri="{FF2B5EF4-FFF2-40B4-BE49-F238E27FC236}">
                <a16:creationId xmlns:a16="http://schemas.microsoft.com/office/drawing/2014/main" id="{ECA0FEA6-3025-4569-8F7B-88E56F35131F}"/>
              </a:ext>
            </a:extLst>
          </p:cNvPr>
          <p:cNvSpPr txBox="1">
            <a:spLocks/>
          </p:cNvSpPr>
          <p:nvPr/>
        </p:nvSpPr>
        <p:spPr>
          <a:xfrm>
            <a:off x="304721" y="1172590"/>
            <a:ext cx="11579384" cy="43750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>
            <a:lvl1pPr algn="l" defTabSz="1088291" rtl="0" eaLnBrk="1" latinLnBrk="0" hangingPunct="1">
              <a:spcBef>
                <a:spcPct val="0"/>
              </a:spcBef>
              <a:buNone/>
              <a:defRPr sz="3200" b="0" i="0" u="none" kern="1200">
                <a:solidFill>
                  <a:schemeClr val="bg1"/>
                </a:solidFill>
                <a:latin typeface="Adobe Clean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Adobe Clean" charset="0"/>
                <a:ea typeface="Adobe Clean" charset="0"/>
                <a:cs typeface="Adobe Clean" charset="0"/>
              </a:rPr>
              <a:t>JOIN US IN THE COMMUNITY PAVILION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089" y="1824831"/>
            <a:ext cx="2899810" cy="32587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137000"/>
                    </a14:imgEffect>
                  </a14:imgLayer>
                </a14:imgProps>
              </a:ext>
            </a:extLst>
          </a:blip>
          <a:srcRect l="9413" t="7377" r="16096" b="-1369"/>
          <a:stretch/>
        </p:blipFill>
        <p:spPr>
          <a:xfrm>
            <a:off x="8596621" y="2259577"/>
            <a:ext cx="2611111" cy="23997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969" y="556844"/>
            <a:ext cx="6369688" cy="6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2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1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38A6-5D77-4F73-8619-68A6940C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D78BD-132C-4C1A-A9A1-07CA58D19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143000"/>
            <a:ext cx="6070321" cy="5029200"/>
          </a:xfrm>
        </p:spPr>
        <p:txBody>
          <a:bodyPr/>
          <a:lstStyle/>
          <a:p>
            <a:pPr marL="9525" indent="0">
              <a:buNone/>
            </a:pPr>
            <a:r>
              <a:rPr lang="en-US" dirty="0"/>
              <a:t>We have assembled a team who will help you:</a:t>
            </a:r>
          </a:p>
          <a:p>
            <a:r>
              <a:rPr lang="en-US" b="1" dirty="0"/>
              <a:t>Discover</a:t>
            </a:r>
            <a:r>
              <a:rPr lang="en-US" dirty="0"/>
              <a:t> the integration of single-page application frameworks, such as Angular and React with Experience Manager</a:t>
            </a:r>
          </a:p>
          <a:p>
            <a:r>
              <a:rPr lang="en-US" b="1" dirty="0"/>
              <a:t>Review</a:t>
            </a:r>
            <a:r>
              <a:rPr lang="en-US" dirty="0"/>
              <a:t> the improved authoring features provided by new in-context editing support in Experience Manager 6.4</a:t>
            </a:r>
          </a:p>
          <a:p>
            <a:r>
              <a:rPr lang="en-US" b="1" dirty="0"/>
              <a:t>Explore</a:t>
            </a:r>
            <a:r>
              <a:rPr lang="en-US" dirty="0"/>
              <a:t> implementation of front-end and externally-managed experiences that leverage the content service features of Experience Manager</a:t>
            </a:r>
          </a:p>
          <a:p>
            <a:r>
              <a:rPr lang="en-US" b="1" dirty="0"/>
              <a:t>And more!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B03B2-CE3D-4C2B-BCC9-7AC49F62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AAB80-5022-4FC9-BFE1-D3F9D06FF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182" y="1590197"/>
            <a:ext cx="5560579" cy="3677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79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panose="020B0303020404020204" pitchFamily="34" charset="0"/>
                <a:ea typeface="Adobe Clean" charset="0"/>
                <a:cs typeface="Adobe Clean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ea typeface="Adobe Clean Light" charset="0"/>
                <a:cs typeface="Adobe Clean Light" charset="0"/>
              </a:rPr>
              <a:t>2  |  Choose Your Track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Highlight Reel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Summary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282056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63C5-5ADB-49AD-B21B-3A0F1011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Track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769786-0082-4370-BA27-0DF00DA5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D2B67-8711-4412-813E-EAD86D0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617" y="1139511"/>
            <a:ext cx="4094430" cy="2729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E7D31F-49EE-417D-AA71-F22F41320936}"/>
              </a:ext>
            </a:extLst>
          </p:cNvPr>
          <p:cNvSpPr txBox="1"/>
          <p:nvPr/>
        </p:nvSpPr>
        <p:spPr>
          <a:xfrm>
            <a:off x="214648" y="1031395"/>
            <a:ext cx="72980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lab is structured around a wide range of topics, some of which are more relevant to your needs than others.  These are listed on page 3 of the lab workbook.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everyone here is a developer, and that’s okay!  Take the </a:t>
            </a:r>
            <a:r>
              <a:rPr lang="en-US" b="1" dirty="0"/>
              <a:t>Feature Tour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Developers who prefer more of the front-end and little or no AEM might better appreciate the </a:t>
            </a:r>
            <a:r>
              <a:rPr lang="en-US" b="1" dirty="0"/>
              <a:t>Front-End Developer Track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AEM and other full-stack developers will likely be interested in all the content, but there is also an alternate </a:t>
            </a:r>
            <a:r>
              <a:rPr lang="en-US" b="1" dirty="0"/>
              <a:t>Code-centric Tour</a:t>
            </a:r>
            <a:r>
              <a:rPr lang="en-US" dirty="0"/>
              <a:t> that gets you elbows-deep in code faster than the numeric ordering.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Try to budget your time to tackle more challenging </a:t>
            </a:r>
          </a:p>
          <a:p>
            <a:r>
              <a:rPr lang="en-US" dirty="0"/>
              <a:t>things while you are here.  That will help maximize </a:t>
            </a:r>
          </a:p>
          <a:p>
            <a:r>
              <a:rPr lang="en-US" dirty="0"/>
              <a:t>your time with our staff to help you though trickier </a:t>
            </a:r>
          </a:p>
          <a:p>
            <a:r>
              <a:rPr lang="en-US" dirty="0"/>
              <a:t>topics or other related questions.</a:t>
            </a:r>
          </a:p>
        </p:txBody>
      </p:sp>
    </p:spTree>
    <p:extLst>
      <p:ext uri="{BB962C8B-B14F-4D97-AF65-F5344CB8AC3E}">
        <p14:creationId xmlns:p14="http://schemas.microsoft.com/office/powerpoint/2010/main" val="177580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9939-79F1-488C-B311-A4F3B303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tracks – Part 1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613813-DF1E-4305-8D3C-8AFF5BD9B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277071"/>
              </p:ext>
            </p:extLst>
          </p:nvPr>
        </p:nvGraphicFramePr>
        <p:xfrm>
          <a:off x="1970590" y="2034540"/>
          <a:ext cx="9263380" cy="278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5845">
                  <a:extLst>
                    <a:ext uri="{9D8B030D-6E8A-4147-A177-3AD203B41FA5}">
                      <a16:colId xmlns:a16="http://schemas.microsoft.com/office/drawing/2014/main" val="2302804463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59421588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898627612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218170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Front-End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Full-Stack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Code-Centric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8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2 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84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3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58492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4BBCA-C3AF-467B-8C06-3DC1E7FD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1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9939-79F1-488C-B311-A4F3B303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tracks – Part 1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613813-DF1E-4305-8D3C-8AFF5BD9B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153056"/>
              </p:ext>
            </p:extLst>
          </p:nvPr>
        </p:nvGraphicFramePr>
        <p:xfrm>
          <a:off x="1970590" y="2034540"/>
          <a:ext cx="9263380" cy="278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5845">
                  <a:extLst>
                    <a:ext uri="{9D8B030D-6E8A-4147-A177-3AD203B41FA5}">
                      <a16:colId xmlns:a16="http://schemas.microsoft.com/office/drawing/2014/main" val="2302804463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59421588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898627612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218170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Front-End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Full-Stack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Code-Centric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8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/>
                        <a:t>Exercise 2 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Exercise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Exercise 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84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3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58492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4BBCA-C3AF-467B-8C06-3DC1E7FD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4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9939-79F1-488C-B311-A4F3B303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tracks – Part 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613813-DF1E-4305-8D3C-8AFF5BD9B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469569"/>
              </p:ext>
            </p:extLst>
          </p:nvPr>
        </p:nvGraphicFramePr>
        <p:xfrm>
          <a:off x="1970590" y="2034540"/>
          <a:ext cx="9263380" cy="2880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5845">
                  <a:extLst>
                    <a:ext uri="{9D8B030D-6E8A-4147-A177-3AD203B41FA5}">
                      <a16:colId xmlns:a16="http://schemas.microsoft.com/office/drawing/2014/main" val="2302804463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59421588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898627612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218170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Front-End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Full-Stack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Code-Centric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8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9593"/>
                  </a:ext>
                </a:extLst>
              </a:tr>
              <a:tr h="2927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84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3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58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Exercise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66602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4BBCA-C3AF-467B-8C06-3DC1E7FD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9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9939-79F1-488C-B311-A4F3B303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tracks – Part 2 Review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613813-DF1E-4305-8D3C-8AFF5BD9B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3620509"/>
              </p:ext>
            </p:extLst>
          </p:nvPr>
        </p:nvGraphicFramePr>
        <p:xfrm>
          <a:off x="1970590" y="2034540"/>
          <a:ext cx="9263380" cy="2880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5845">
                  <a:extLst>
                    <a:ext uri="{9D8B030D-6E8A-4147-A177-3AD203B41FA5}">
                      <a16:colId xmlns:a16="http://schemas.microsoft.com/office/drawing/2014/main" val="2302804463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59421588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898627612"/>
                    </a:ext>
                  </a:extLst>
                </a:gridCol>
                <a:gridCol w="2315845">
                  <a:extLst>
                    <a:ext uri="{9D8B030D-6E8A-4147-A177-3AD203B41FA5}">
                      <a16:colId xmlns:a16="http://schemas.microsoft.com/office/drawing/2014/main" val="1218170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Front-End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Full-Stack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Code-Centric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8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9593"/>
                  </a:ext>
                </a:extLst>
              </a:tr>
              <a:tr h="29271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Exercise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84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Exercise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Exercise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Exercise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3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Exercise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Exercise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Exercise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58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Exercise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66602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4BBCA-C3AF-467B-8C06-3DC1E7FD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19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5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" id="{6B144C4F-E308-2442-B1AE-349BDF645916}" vid="{07ADB4E6-6F26-3E4C-926C-CF88B471E1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548A2DE4315840810CB1B2A6700CDC" ma:contentTypeVersion="" ma:contentTypeDescription="Create a new document." ma:contentTypeScope="" ma:versionID="c2188d71ada8509dca6191603ce016df">
  <xsd:schema xmlns:xsd="http://www.w3.org/2001/XMLSchema" xmlns:xs="http://www.w3.org/2001/XMLSchema" xmlns:p="http://schemas.microsoft.com/office/2006/metadata/properties" xmlns:ns2="3b806147-74fd-49d5-9aec-04bc431a2671" xmlns:ns3="DC8C1E5D-B9AA-4560-8B84-3A1C5F3B1F76" targetNamespace="http://schemas.microsoft.com/office/2006/metadata/properties" ma:root="true" ma:fieldsID="fd9c9480159caf6bb58fbf9fd02e37cd" ns2:_="" ns3:_="">
    <xsd:import namespace="3b806147-74fd-49d5-9aec-04bc431a2671"/>
    <xsd:import namespace="DC8C1E5D-B9AA-4560-8B84-3A1C5F3B1F7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806147-74fd-49d5-9aec-04bc431a26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8C1E5D-B9AA-4560-8B84-3A1C5F3B1F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E9A5A2-565C-47E0-B191-0634C9F708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806147-74fd-49d5-9aec-04bc431a2671"/>
    <ds:schemaRef ds:uri="DC8C1E5D-B9AA-4560-8B84-3A1C5F3B1F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B31099-0967-47A2-87B6-7B60F0A4D1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DD4BD0-339D-4149-BE47-61725C68D2E0}">
  <ds:schemaRefs>
    <ds:schemaRef ds:uri="http://purl.org/dc/elements/1.1/"/>
    <ds:schemaRef ds:uri="http://schemas.microsoft.com/office/2006/metadata/properties"/>
    <ds:schemaRef ds:uri="3b806147-74fd-49d5-9aec-04bc431a267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DC8C1E5D-B9AA-4560-8B84-3A1C5F3B1F76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876</Words>
  <Application>Microsoft Office PowerPoint</Application>
  <PresentationFormat>Custom</PresentationFormat>
  <Paragraphs>258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Adobe Clean</vt:lpstr>
      <vt:lpstr>Adobe Clean Black</vt:lpstr>
      <vt:lpstr>Adobe Clean Light</vt:lpstr>
      <vt:lpstr>Adobe Clean SemiLight</vt:lpstr>
      <vt:lpstr>Arial</vt:lpstr>
      <vt:lpstr>Calibri</vt:lpstr>
      <vt:lpstr>Helvetica Light</vt:lpstr>
      <vt:lpstr>Wingdings</vt:lpstr>
      <vt:lpstr>Adobe Master Widescreen 2015</vt:lpstr>
      <vt:lpstr>Building Single Page Applications with AEM</vt:lpstr>
      <vt:lpstr>PowerPoint Presentation</vt:lpstr>
      <vt:lpstr>Welcome!</vt:lpstr>
      <vt:lpstr>PowerPoint Presentation</vt:lpstr>
      <vt:lpstr>Choose your Track</vt:lpstr>
      <vt:lpstr>Lab tracks – Part 1</vt:lpstr>
      <vt:lpstr>Lab tracks – Part 1</vt:lpstr>
      <vt:lpstr>Lab tracks – Part 2</vt:lpstr>
      <vt:lpstr>Lab tracks – Part 2 Review</vt:lpstr>
      <vt:lpstr>Lab tracks – Part 3</vt:lpstr>
      <vt:lpstr>PowerPoint Presentation</vt:lpstr>
      <vt:lpstr>Highlights</vt:lpstr>
      <vt:lpstr>Lab tracks – Part 3 Review</vt:lpstr>
      <vt:lpstr>Lab tracks – Part 4</vt:lpstr>
      <vt:lpstr>Lab tracks – Part 4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Bryan Stopp</dc:creator>
  <cp:lastModifiedBy>Brendan Robert</cp:lastModifiedBy>
  <cp:revision>54</cp:revision>
  <cp:lastPrinted>2016-01-12T18:28:12Z</cp:lastPrinted>
  <dcterms:created xsi:type="dcterms:W3CDTF">2018-02-20T19:02:10Z</dcterms:created>
  <dcterms:modified xsi:type="dcterms:W3CDTF">2018-03-22T19:45:51Z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0x0101004F548A2DE4315840810CB1B2A6700CDC</vt:lpwstr>
  </property>
</Properties>
</file>